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7" r:id="rId2"/>
    <p:sldId id="288" r:id="rId3"/>
    <p:sldId id="284" r:id="rId4"/>
    <p:sldId id="285" r:id="rId5"/>
    <p:sldId id="286" r:id="rId6"/>
    <p:sldId id="28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58" initials="d" lastIdx="1" clrIdx="0"/>
  <p:cmAuthor id="1" name="Елена Демьяненко" initials="ЕД" lastIdx="0" clrIdx="1">
    <p:extLst>
      <p:ext uri="{19B8F6BF-5375-455C-9EA6-DF929625EA0E}">
        <p15:presenceInfo xmlns:p15="http://schemas.microsoft.com/office/powerpoint/2012/main" xmlns="" userId="1dd5b22684e17c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9125"/>
    <a:srgbClr val="FF9900"/>
    <a:srgbClr val="EFA7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713" autoAdjust="0"/>
  </p:normalViewPr>
  <p:slideViewPr>
    <p:cSldViewPr snapToGrid="0">
      <p:cViewPr varScale="1">
        <p:scale>
          <a:sx n="106" d="100"/>
          <a:sy n="106" d="100"/>
        </p:scale>
        <p:origin x="-4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38754" y="2070847"/>
            <a:ext cx="8574622" cy="271630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Информация о профилях по направлению подготовки «Юриспруденция»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сроках подачи документов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2018-2019 учебный год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(для студентов 3 курса очной формы обучения)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0650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выбора профиля: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0" y="1810871"/>
            <a:ext cx="10018713" cy="398033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Подать заявление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выборе профиля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сектор работы со студентами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апреля 2018 года (распоряжение и форма заявления на сайте ЮИ);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мае 2018 г.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дата будет сообщена дополнительно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подать заявление о выборе «дисциплин по выбору» в рамках профиля для изучения 2018-19 учебном году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презентации выделены цветом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ИНФОРМАЦИЯ: </a:t>
            </a:r>
          </a:p>
          <a:p>
            <a:pPr marL="0" indent="0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профиль «Международное и иностранное право» (ОСП)  представлен в качестве информации, т.к. студенты выбрали профиль на 1 курсе;</a:t>
            </a:r>
          </a:p>
          <a:p>
            <a:pPr marL="0" indent="0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дисциплины внутри профиля могут быть изменены/заменены.</a:t>
            </a: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422" y="607291"/>
            <a:ext cx="581891" cy="564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Гражданско-правовой профиль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17812" y="627533"/>
          <a:ext cx="9843246" cy="5880501"/>
        </p:xfrm>
        <a:graphic>
          <a:graphicData uri="http://schemas.openxmlformats.org/drawingml/2006/table">
            <a:tbl>
              <a:tblPr/>
              <a:tblGrid>
                <a:gridCol w="856947"/>
                <a:gridCol w="1976556"/>
                <a:gridCol w="5763650"/>
                <a:gridCol w="1246093"/>
              </a:tblGrid>
              <a:tr h="3369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Семестр 7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</a:tr>
              <a:tr h="70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контроль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170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Б1.В.ОД.12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Нотариат в РФ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3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Б1.В.ОД.13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Защита права собственности и других вещных прав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3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Б1.В.ОД.14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Гражданско-правовое регулирование недвижимости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181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Б1.В.ОД.15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Коммерческое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3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Б1.В.ОД.16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Проблемы обязательственного права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63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Б1.В.ОД.17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Государственное регулирование экономических отношений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170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Б1.В.ОД.18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Лесное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право/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Семейное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право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1815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Б1.В.ДВ.1.1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Жилищное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186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Б1.В.ДВ.1.2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Наследственное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Б1.В.ДВ.2.1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Акционерное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181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Б1.В.ДВ.2.2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Банковское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Б1.В.ДВ.3.1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Спортивное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7904" marR="17904" marT="26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87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Б1.В.ДВ.3.2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Правовое регулирование ВЭД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Б1.В.ДВ.4.1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Защита социально-трудовых прав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3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Б1.В.ДВ.4.2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Публично-правовые образования в гражданском праве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5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ФТД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Несостоятельность (банкротство)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3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904" marR="17904" marT="264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5422" y="607291"/>
            <a:ext cx="581891" cy="564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Конституционно-правовой профиль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55059" y="582705"/>
          <a:ext cx="9690847" cy="5647492"/>
        </p:xfrm>
        <a:graphic>
          <a:graphicData uri="http://schemas.openxmlformats.org/drawingml/2006/table">
            <a:tbl>
              <a:tblPr/>
              <a:tblGrid>
                <a:gridCol w="877534"/>
                <a:gridCol w="1363642"/>
                <a:gridCol w="5970495"/>
                <a:gridCol w="1479176"/>
              </a:tblGrid>
              <a:tr h="1718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Семестр 7 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</a:tr>
              <a:tr h="535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контроль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34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1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Б1.В.ОД.12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Избирательное право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3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2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Б1.В.ОД.13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Правовые основы государственной службы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1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Б1.В.ОД.14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Конкурентное (антимонопольное) право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234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Б1.В.ОД.15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Публично-правовые образования в гражданском праве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Б1.В.ОД.16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Конституционная юстиция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5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6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Б1.В.ОД.17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Государственное регулирование экономических отношений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34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7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Б1.В.ОД.18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Лесное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право/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Семейное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право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234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1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Б1.В.ДВ.1.1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Гуманитарное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00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Б1.В.ДВ.1.2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Информационное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2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Б1.В.ДВ.2.1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Правовое регулирование обязательного социального страхования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34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Б1.В.ДВ.2.2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Служебные преступления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3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Б1.В.ДВ.3.1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Таможенное право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</a:p>
                  </a:txBody>
                  <a:tcPr marL="14318" marR="14318" marT="46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00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Б1.В.ДВ.3.2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Правовое регулирование ВЭД  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4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Б1.В.ДВ.4.1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Проблемы правовой и политической системы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3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Б1.В.ДВ.4.2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Спортивное право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ФТД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Международный механизм защиты прав человека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Зачет </a:t>
                      </a:r>
                    </a:p>
                  </a:txBody>
                  <a:tcPr marL="14318" marR="14318" marT="46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111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05325" y="2667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016" y="607291"/>
            <a:ext cx="581891" cy="564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Уголовно-правовой профиль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950976" y="585217"/>
          <a:ext cx="10451592" cy="5774328"/>
        </p:xfrm>
        <a:graphic>
          <a:graphicData uri="http://schemas.openxmlformats.org/drawingml/2006/table">
            <a:tbl>
              <a:tblPr/>
              <a:tblGrid>
                <a:gridCol w="694944"/>
                <a:gridCol w="1161288"/>
                <a:gridCol w="7086600"/>
                <a:gridCol w="1508760"/>
              </a:tblGrid>
              <a:tr h="1866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Индекс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Семестр 7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</a:tr>
              <a:tr h="57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0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Прокурорский надзор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24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Б1.В.ОД.13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Процессуальные акты в уголовном процессе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4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Б1.В.ОД.14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Преступления против жизни и здоровья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64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Б1.В.ОД.15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Преступления против общественной безопасности и порядка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64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Б1.В.ОД.16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расследования отдельных видов преступлений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0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Б1.В.ОД.17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Уголовно-исполнительное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право/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Семейное право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0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Б1.В.ОД.18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Противодействие коррупции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</a:tr>
              <a:tr h="3645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Б1.В.ДВ.1.1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Уголовно-процессуальные аспекты решений ЕСПЧ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67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Б1.В.ДВ.1.2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Международное уголовное право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7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Б1.В.ДВ.2.1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Преступления против правосудия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67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Б1.В.ДВ.2.2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допроса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7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Б1.В.ДВ.3.1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Служебные преступления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309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Б1.В.ДВ.3.2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Правовые аспекты мер безопасности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5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Б1.В.ДВ.4.1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Теория и практика уголовно-процессуального доказывания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  <a:tr h="267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Б1.В.ДВ.4.2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00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Судебная экономическая экспертиза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ФТД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«Судебная медицина» и «Судебная психиатрия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721" marR="13721" marT="518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436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86754" y="466159"/>
          <a:ext cx="9905998" cy="5715598"/>
        </p:xfrm>
        <a:graphic>
          <a:graphicData uri="http://schemas.openxmlformats.org/drawingml/2006/table">
            <a:tbl>
              <a:tblPr/>
              <a:tblGrid>
                <a:gridCol w="690281"/>
                <a:gridCol w="1272989"/>
                <a:gridCol w="7025698"/>
                <a:gridCol w="917030"/>
              </a:tblGrid>
              <a:tr h="3665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12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Индекс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12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1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Семестр 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18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125"/>
                    </a:solidFill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Уголовные санкции по законодательству России и Германии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Международное информационное право/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Семейное право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Предупреждение коррупции (сравнительно-правовой аспект)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546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Уголовно-процессуальное и исполнительное право: международный и сравнительно-правовой аспекты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Институты гражданского права: сравнительно-правовой аспект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186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Введение в сравнительное правоведение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Международный механизм защиты прав человека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Б1.В.ДВ.1.1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Правовая коммуникация (на английском языке)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Б1.В.ДВ.1.2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Правовая коммуникация (на немецком языке)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Б1.В.ДВ.2.1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WTO law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Б1.В.ДВ.2.2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социальной компетентности юриста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Б1.В.ДВ.7.1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Международно-правовые стандарты в сфере труда и социального обеспечения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</a:tr>
              <a:tr h="366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Б1.В.ДВ.7.2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Сравнительно-правовые аспекты публичной демократии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ФТД.1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Живое право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4" marR="4094" marT="40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C2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8363" y="448971"/>
            <a:ext cx="581891" cy="564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и иностранное право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1919</TotalTime>
  <Words>508</Words>
  <Application>Microsoft Office PowerPoint</Application>
  <PresentationFormat>Произвольный</PresentationFormat>
  <Paragraphs>265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Параллакс</vt:lpstr>
      <vt:lpstr> Информация о профилях по направлению подготовки «Юриспруденция»  и сроках подачи документов на 2018-2019 учебный год (для студентов 3 курса очной формы обучения)</vt:lpstr>
      <vt:lpstr>Для выбора профиля: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Демьяненко</dc:creator>
  <cp:lastModifiedBy>d58</cp:lastModifiedBy>
  <cp:revision>309</cp:revision>
  <dcterms:created xsi:type="dcterms:W3CDTF">2017-01-24T02:12:03Z</dcterms:created>
  <dcterms:modified xsi:type="dcterms:W3CDTF">2018-04-13T04:10:59Z</dcterms:modified>
</cp:coreProperties>
</file>